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7" r:id="rId4"/>
    <p:sldId id="289" r:id="rId5"/>
    <p:sldId id="288" r:id="rId6"/>
    <p:sldId id="292" r:id="rId7"/>
    <p:sldId id="293" r:id="rId8"/>
    <p:sldId id="294" r:id="rId9"/>
    <p:sldId id="295" r:id="rId10"/>
    <p:sldId id="296" r:id="rId11"/>
    <p:sldId id="262" r:id="rId12"/>
    <p:sldId id="277" r:id="rId13"/>
    <p:sldId id="278" r:id="rId14"/>
    <p:sldId id="258" r:id="rId15"/>
    <p:sldId id="280" r:id="rId16"/>
    <p:sldId id="290" r:id="rId17"/>
    <p:sldId id="263" r:id="rId18"/>
    <p:sldId id="281" r:id="rId19"/>
    <p:sldId id="291"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80"/>
    <p:restoredTop sz="85714"/>
  </p:normalViewPr>
  <p:slideViewPr>
    <p:cSldViewPr snapToGrid="0">
      <p:cViewPr varScale="1">
        <p:scale>
          <a:sx n="87" d="100"/>
          <a:sy n="87" d="100"/>
        </p:scale>
        <p:origin x="20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12/11/2024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 in a portable and reproducible manner. Parallelization and distributed computing are the best ways to tackle this challenge, but the tools commonly available to computational scientists often lack good support for these techniques, or they provide a model that fits poorly with the needs of computational scientists. </a:t>
            </a:r>
            <a:r>
              <a:rPr lang="en-GB" b="0" i="0" dirty="0" err="1">
                <a:effectLst/>
                <a:latin typeface="Inter"/>
              </a:rPr>
              <a:t>Nextflow</a:t>
            </a:r>
            <a:r>
              <a:rPr lang="en-GB" b="0" i="0" dirty="0">
                <a:effectLst/>
                <a:latin typeface="Inter"/>
              </a:rPr>
              <a:t> was particularly created to address these challenges.</a:t>
            </a:r>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12/11/2024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12/11/2024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841248" y="2507962"/>
            <a:ext cx="4423956" cy="1266688"/>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095959"/>
            <a:ext cx="5477248" cy="3357381"/>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729689" y="3912226"/>
            <a:ext cx="4760788" cy="248519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051839" y="5446923"/>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different gene annotations working in different environments. This does not happen working in containers</a:t>
            </a:r>
            <a:endParaRPr lang="en-DK" sz="2000" dirty="0"/>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are currently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23264" y="3191806"/>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06293" y="5406359"/>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 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4"/>
          <a:stretch>
            <a:fillRect/>
          </a:stretch>
        </p:blipFill>
        <p:spPr>
          <a:xfrm>
            <a:off x="6543676" y="1164431"/>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585323"/>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are run by default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a:t>
            </a:r>
            <a:r>
              <a:rPr lang="en-GB" dirty="0">
                <a:latin typeface="Inter"/>
              </a:rPr>
              <a:t> of something went wrong, it starts from where it stopped</a:t>
            </a:r>
            <a:r>
              <a:rPr lang="en-GB" b="0" i="0" dirty="0">
                <a:effectLst/>
                <a:latin typeface="Inter"/>
              </a:rPr>
              <a:t>)</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endParaRPr lang="en-DK"/>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2"/>
          <a:stretch>
            <a:fillRect/>
          </a:stretch>
        </p:blipFill>
        <p:spPr>
          <a:xfrm>
            <a:off x="5705878" y="3785285"/>
            <a:ext cx="6289810" cy="303140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841248" y="4231367"/>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
        <p:nvSpPr>
          <p:cNvPr id="9" name="TextBox 8">
            <a:extLst>
              <a:ext uri="{FF2B5EF4-FFF2-40B4-BE49-F238E27FC236}">
                <a16:creationId xmlns:a16="http://schemas.microsoft.com/office/drawing/2014/main" id="{FC7551CD-33ED-9FF8-47EB-05B81C858776}"/>
              </a:ext>
            </a:extLst>
          </p:cNvPr>
          <p:cNvSpPr txBox="1"/>
          <p:nvPr/>
        </p:nvSpPr>
        <p:spPr>
          <a:xfrm>
            <a:off x="1207477" y="2145323"/>
            <a:ext cx="2450123" cy="923330"/>
          </a:xfrm>
          <a:prstGeom prst="rect">
            <a:avLst/>
          </a:prstGeom>
          <a:noFill/>
        </p:spPr>
        <p:txBody>
          <a:bodyPr wrap="square" rtlCol="0">
            <a:spAutoFit/>
          </a:bodyPr>
          <a:lstStyle/>
          <a:p>
            <a:r>
              <a:rPr lang="en-DK" dirty="0"/>
              <a:t>Nextflow is a language, runtime and a community</a:t>
            </a:r>
          </a:p>
        </p:txBody>
      </p:sp>
    </p:spTree>
    <p:extLst>
      <p:ext uri="{BB962C8B-B14F-4D97-AF65-F5344CB8AC3E}">
        <p14:creationId xmlns:p14="http://schemas.microsoft.com/office/powerpoint/2010/main" val="415187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951516" y="629377"/>
            <a:ext cx="5143526"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000" b="1" i="0" dirty="0">
                <a:effectLst/>
              </a:rPr>
              <a:t>Reproducible between runs</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0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000" b="1" dirty="0"/>
              <a:t>Portable</a:t>
            </a:r>
            <a:r>
              <a:rPr lang="en-US" sz="2000" dirty="0"/>
              <a:t> between systems</a:t>
            </a:r>
          </a:p>
          <a:p>
            <a:pPr marL="1200150" lvl="2" indent="-228600">
              <a:lnSpc>
                <a:spcPct val="90000"/>
              </a:lnSpc>
              <a:spcAft>
                <a:spcPts val="600"/>
              </a:spcAft>
              <a:buFont typeface="Arial" panose="020B0604020202020204" pitchFamily="34" charset="0"/>
              <a:buChar char="•"/>
            </a:pPr>
            <a:r>
              <a:rPr lang="en-US" sz="20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000" dirty="0"/>
              <a:t>works with most of computing environments</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1" i="0" dirty="0">
                <a:effectLst/>
              </a:rPr>
              <a:t>Scalable</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000" b="1" i="0" dirty="0">
                <a:effectLst/>
              </a:rPr>
              <a:t>Integration</a:t>
            </a:r>
            <a:r>
              <a:rPr lang="en-US" sz="20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0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6113" y="89623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5509" y="2685061"/>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304080" y="4514362"/>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a:t>
            </a:r>
            <a:r>
              <a:rPr lang="en-US" sz="2400" dirty="0" err="1">
                <a:solidFill>
                  <a:schemeClr val="tx1">
                    <a:alpha val="55000"/>
                  </a:schemeClr>
                </a:solidFill>
              </a:rPr>
              <a:t>writting</a:t>
            </a:r>
            <a:r>
              <a:rPr lang="en-US" sz="2400" dirty="0">
                <a:solidFill>
                  <a:schemeClr val="tx1">
                    <a:alpha val="55000"/>
                  </a:schemeClr>
                </a:solidFill>
              </a:rPr>
              <a:t>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What this software is doing?</a:t>
              </a:r>
            </a:p>
            <a:p>
              <a:pPr marL="0" lvl="0" indent="0" algn="ctr" defTabSz="711200">
                <a:lnSpc>
                  <a:spcPct val="90000"/>
                </a:lnSpc>
                <a:spcBef>
                  <a:spcPct val="0"/>
                </a:spcBef>
                <a:spcAft>
                  <a:spcPct val="35000"/>
                </a:spcAft>
                <a:buNone/>
              </a:pPr>
              <a:r>
                <a:rPr lang="en-DK" sz="2800" kern="1200" dirty="0"/>
                <a:t>(parameters, versions, functions reused/inherited)</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a:t>
              </a:r>
              <a:r>
                <a:rPr lang="en-US" sz="2800" kern="1200" dirty="0" err="1"/>
                <a:t>technology,units</a:t>
              </a:r>
              <a:r>
                <a:rPr lang="en-US" sz="2800" kern="1200" dirty="0"/>
                <a:t>,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FAIR principles</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DK" sz="2800" kern="1200" dirty="0"/>
                <a:t>A community that their members interact to each other and collaborate</a:t>
              </a:r>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a:t>
              </a:r>
              <a:r>
                <a:rPr lang="en-DK" sz="2800" kern="1200" dirty="0">
                  <a:sym typeface="Wingdings" pitchFamily="2" charset="2"/>
                </a:rPr>
                <a:t> pipelines</a:t>
              </a:r>
            </a:p>
            <a:p>
              <a:pPr marL="0" lvl="0" indent="0" algn="ctr" defTabSz="711200">
                <a:lnSpc>
                  <a:spcPct val="90000"/>
                </a:lnSpc>
                <a:spcBef>
                  <a:spcPct val="0"/>
                </a:spcBef>
                <a:spcAft>
                  <a:spcPct val="35000"/>
                </a:spcAft>
                <a:buNone/>
              </a:pPr>
              <a:r>
                <a:rPr lang="en-DK" sz="2800" kern="1200" dirty="0">
                  <a:sym typeface="Wingdings" pitchFamily="2" charset="2"/>
                </a:rPr>
                <a:t>Slack chat community</a:t>
              </a:r>
              <a:endParaRPr lang="en-US" sz="2800" kern="1200" dirty="0"/>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52549</TotalTime>
  <Words>1546</Words>
  <Application>Microsoft Macintosh PowerPoint</Application>
  <PresentationFormat>Widescreen</PresentationFormat>
  <Paragraphs>151</Paragraphs>
  <Slides>19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Harding</vt:lpstr>
      <vt:lpstr>Inter</vt:lpstr>
      <vt:lpstr>Wingdings</vt:lpstr>
      <vt:lpstr>Office Theme</vt:lpstr>
      <vt:lpstr>Nextflow fundamentals training</vt:lpstr>
      <vt:lpstr>Outline of the theoretical part</vt:lpstr>
      <vt:lpstr>Context</vt:lpstr>
      <vt:lpstr>PowerPoint Presentation</vt:lpstr>
      <vt:lpstr>A nextflow pipeline in metro map</vt:lpstr>
      <vt:lpstr>Behind Nextflow</vt:lpstr>
      <vt:lpstr>PowerPoint Presentation</vt:lpstr>
      <vt:lpstr>PowerPoint Presentation</vt:lpstr>
      <vt:lpstr>PowerPoint Presentation</vt:lpstr>
      <vt:lpstr>PowerPoint Presentation</vt:lpstr>
      <vt:lpstr>Why do we need a Community effort?</vt:lpstr>
      <vt:lpstr>Why do we need a Community effort?</vt:lpstr>
      <vt:lpstr>Why do we need a Community effort?</vt:lpstr>
      <vt:lpstr>Nextflow – Basic concepts</vt:lpstr>
      <vt:lpstr>Nextflow – Basic concepts</vt:lpstr>
      <vt:lpstr>PowerPoint Presentation</vt:lpstr>
      <vt:lpstr>Nextflow’s core features</vt:lpstr>
      <vt:lpstr>A Nextflow script</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36</cp:revision>
  <dcterms:created xsi:type="dcterms:W3CDTF">2024-01-04T09:01:32Z</dcterms:created>
  <dcterms:modified xsi:type="dcterms:W3CDTF">2024-11-13T08:30:15Z</dcterms:modified>
</cp:coreProperties>
</file>